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1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50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7672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8087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6752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2891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4291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0547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646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8196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3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657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073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501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3260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356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64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ACD568B-B69A-4CC7-B91F-8DEDB4DF1E43}" type="datetimeFigureOut">
              <a:rPr lang="de-CH" smtClean="0"/>
              <a:t>22.12.2023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8812BE0-1C4A-42F1-AE60-E382549FD2F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2032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14BE9-AB65-BD97-A96F-2AF39B418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50291"/>
            <a:ext cx="9440034" cy="1049868"/>
          </a:xfrm>
        </p:spPr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Cozy</a:t>
            </a:r>
            <a:r>
              <a:rPr lang="de-CH" dirty="0"/>
              <a:t> Winter Night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AC29CA-9E82-64DF-C1B8-67E36B513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74764"/>
            <a:ext cx="9440034" cy="1049867"/>
          </a:xfrm>
        </p:spPr>
        <p:txBody>
          <a:bodyPr/>
          <a:lstStyle/>
          <a:p>
            <a:r>
              <a:rPr lang="de-CH" dirty="0"/>
              <a:t>DIGCRE </a:t>
            </a:r>
            <a:r>
              <a:rPr lang="de-CH" dirty="0" err="1"/>
              <a:t>Presentation</a:t>
            </a:r>
            <a:r>
              <a:rPr lang="de-CH" dirty="0"/>
              <a:t> Silvan Monteiro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DC271A-73E5-6741-949C-D001B8E3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14" y="1200159"/>
            <a:ext cx="8417771" cy="423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91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71630-71D9-3720-3E5C-6D05C05A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Prototype</a:t>
            </a:r>
          </a:p>
        </p:txBody>
      </p:sp>
      <p:pic>
        <p:nvPicPr>
          <p:cNvPr id="5" name="Grafik 4" descr="Ein Bild, das Schnee, Screenshot, Natur, Wärme enthält.&#10;&#10;Automatisch generierte Beschreibung">
            <a:extLst>
              <a:ext uri="{FF2B5EF4-FFF2-40B4-BE49-F238E27FC236}">
                <a16:creationId xmlns:a16="http://schemas.microsoft.com/office/drawing/2014/main" id="{855B264E-AB92-708F-3322-BC02F2DE1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25" y="1454829"/>
            <a:ext cx="10012680" cy="47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7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5274A-9AA4-2686-5F3A-5D6A3ADF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</a:t>
            </a:r>
            <a:r>
              <a:rPr lang="de-CH" dirty="0"/>
              <a:t> after Unity </a:t>
            </a:r>
            <a:r>
              <a:rPr lang="de-CH" dirty="0" err="1"/>
              <a:t>postprocessing</a:t>
            </a:r>
            <a:endParaRPr lang="de-CH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15E29FF-A14C-F7AB-1385-C9E9E613B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212" y="1971993"/>
            <a:ext cx="8072928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177BD-3856-21B5-8784-7309D999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VFX Library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7918BF0-30EC-9BB3-5F4D-3D2DBB970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3200" dirty="0" err="1"/>
              <a:t>Developed</a:t>
            </a:r>
            <a:r>
              <a:rPr lang="de-CH" sz="3200" dirty="0"/>
              <a:t> Library </a:t>
            </a:r>
            <a:r>
              <a:rPr lang="de-CH" sz="3200" dirty="0" err="1"/>
              <a:t>part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</a:t>
            </a:r>
            <a:r>
              <a:rPr lang="de-CH" sz="3200" dirty="0" err="1"/>
              <a:t>my</a:t>
            </a:r>
            <a:r>
              <a:rPr lang="de-CH" sz="3200" dirty="0"/>
              <a:t> BA </a:t>
            </a:r>
            <a:r>
              <a:rPr lang="de-CH" sz="3200" dirty="0" err="1"/>
              <a:t>thesis</a:t>
            </a:r>
            <a:endParaRPr lang="de-CH" sz="3200" dirty="0"/>
          </a:p>
          <a:p>
            <a:r>
              <a:rPr lang="de-CH" sz="3200" dirty="0"/>
              <a:t>Can </a:t>
            </a:r>
            <a:r>
              <a:rPr lang="de-CH" sz="3200" dirty="0" err="1"/>
              <a:t>be</a:t>
            </a:r>
            <a:r>
              <a:rPr lang="de-CH" sz="3200" dirty="0"/>
              <a:t> </a:t>
            </a:r>
            <a:r>
              <a:rPr lang="de-CH" sz="3200" dirty="0" err="1"/>
              <a:t>used</a:t>
            </a:r>
            <a:r>
              <a:rPr lang="de-CH" sz="3200" dirty="0"/>
              <a:t> </a:t>
            </a:r>
            <a:r>
              <a:rPr lang="de-CH" sz="3200" dirty="0" err="1"/>
              <a:t>by</a:t>
            </a:r>
            <a:r>
              <a:rPr lang="de-CH" sz="3200" dirty="0"/>
              <a:t> </a:t>
            </a:r>
            <a:r>
              <a:rPr lang="de-CH" sz="3200" dirty="0" err="1"/>
              <a:t>research</a:t>
            </a:r>
            <a:r>
              <a:rPr lang="de-CH" sz="3200" dirty="0"/>
              <a:t> </a:t>
            </a:r>
            <a:r>
              <a:rPr lang="de-CH" sz="3200" dirty="0" err="1"/>
              <a:t>projects</a:t>
            </a:r>
            <a:r>
              <a:rPr lang="de-CH" sz="3200" dirty="0"/>
              <a:t> </a:t>
            </a:r>
            <a:r>
              <a:rPr lang="de-CH" sz="3200" dirty="0" err="1"/>
              <a:t>or</a:t>
            </a:r>
            <a:r>
              <a:rPr lang="de-CH" sz="3200" dirty="0"/>
              <a:t> </a:t>
            </a:r>
            <a:r>
              <a:rPr lang="de-CH" sz="3200" dirty="0" err="1"/>
              <a:t>student</a:t>
            </a:r>
            <a:r>
              <a:rPr lang="de-CH" sz="3200" dirty="0"/>
              <a:t> </a:t>
            </a:r>
            <a:r>
              <a:rPr lang="de-CH" sz="3200" dirty="0" err="1"/>
              <a:t>projects</a:t>
            </a:r>
            <a:endParaRPr lang="de-CH" sz="3200" dirty="0"/>
          </a:p>
          <a:p>
            <a:r>
              <a:rPr lang="de-CH" sz="3200" dirty="0"/>
              <a:t>The </a:t>
            </a:r>
            <a:r>
              <a:rPr lang="de-CH" sz="3200" dirty="0" err="1"/>
              <a:t>research</a:t>
            </a:r>
            <a:r>
              <a:rPr lang="de-CH" sz="3200" dirty="0"/>
              <a:t> </a:t>
            </a:r>
            <a:r>
              <a:rPr lang="de-CH" sz="3200" dirty="0" err="1"/>
              <a:t>question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</a:t>
            </a:r>
            <a:r>
              <a:rPr lang="de-CH" sz="3200" dirty="0" err="1"/>
              <a:t>the</a:t>
            </a:r>
            <a:r>
              <a:rPr lang="de-CH" sz="3200" dirty="0"/>
              <a:t> </a:t>
            </a:r>
            <a:r>
              <a:rPr lang="de-CH" sz="3200" dirty="0" err="1"/>
              <a:t>thesis</a:t>
            </a:r>
            <a:r>
              <a:rPr lang="de-CH" sz="3200" dirty="0"/>
              <a:t> </a:t>
            </a:r>
            <a:r>
              <a:rPr lang="de-CH" sz="3200" dirty="0" err="1"/>
              <a:t>is</a:t>
            </a:r>
            <a:r>
              <a:rPr lang="de-CH" sz="3200" dirty="0"/>
              <a:t> </a:t>
            </a:r>
            <a:r>
              <a:rPr lang="de-CH" sz="3200" dirty="0" err="1"/>
              <a:t>to</a:t>
            </a:r>
            <a:r>
              <a:rPr lang="de-CH" sz="3200" dirty="0"/>
              <a:t> </a:t>
            </a:r>
            <a:r>
              <a:rPr lang="de-CH" sz="3200" dirty="0" err="1"/>
              <a:t>analyze</a:t>
            </a:r>
            <a:r>
              <a:rPr lang="de-CH" sz="3200" dirty="0"/>
              <a:t> </a:t>
            </a:r>
            <a:r>
              <a:rPr lang="de-CH" sz="3200" dirty="0" err="1"/>
              <a:t>porperties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a </a:t>
            </a:r>
            <a:r>
              <a:rPr lang="de-CH" sz="3200" dirty="0" err="1"/>
              <a:t>Vologram</a:t>
            </a:r>
            <a:r>
              <a:rPr lang="de-CH" sz="3200" dirty="0"/>
              <a:t>, </a:t>
            </a:r>
            <a:r>
              <a:rPr lang="de-CH" sz="3200" dirty="0" err="1"/>
              <a:t>which</a:t>
            </a:r>
            <a:r>
              <a:rPr lang="de-CH" sz="3200" dirty="0"/>
              <a:t> </a:t>
            </a:r>
            <a:r>
              <a:rPr lang="de-CH" sz="3200" dirty="0" err="1"/>
              <a:t>is</a:t>
            </a:r>
            <a:r>
              <a:rPr lang="de-CH" sz="3200" dirty="0"/>
              <a:t> also an AI </a:t>
            </a:r>
            <a:r>
              <a:rPr lang="de-CH" sz="3200" dirty="0" err="1"/>
              <a:t>generated</a:t>
            </a:r>
            <a:r>
              <a:rPr lang="de-CH" sz="3200" dirty="0"/>
              <a:t> 3D </a:t>
            </a:r>
            <a:r>
              <a:rPr lang="de-CH" sz="3200" dirty="0" err="1"/>
              <a:t>model</a:t>
            </a:r>
            <a:r>
              <a:rPr lang="de-CH" sz="3200" dirty="0"/>
              <a:t>, but </a:t>
            </a:r>
            <a:r>
              <a:rPr lang="de-CH" sz="3200" dirty="0" err="1"/>
              <a:t>with</a:t>
            </a:r>
            <a:r>
              <a:rPr lang="de-CH" sz="3200" dirty="0"/>
              <a:t> a different </a:t>
            </a:r>
            <a:r>
              <a:rPr lang="de-CH" sz="3200" dirty="0" err="1"/>
              <a:t>technique</a:t>
            </a:r>
            <a:endParaRPr lang="de-CH" sz="3200" dirty="0"/>
          </a:p>
          <a:p>
            <a:r>
              <a:rPr lang="de-CH" sz="3200" dirty="0"/>
              <a:t>Library also </a:t>
            </a:r>
            <a:r>
              <a:rPr lang="de-CH" sz="3200" dirty="0" err="1"/>
              <a:t>supports</a:t>
            </a:r>
            <a:r>
              <a:rPr lang="de-CH" sz="3200" dirty="0"/>
              <a:t> </a:t>
            </a:r>
            <a:r>
              <a:rPr lang="de-CH" sz="3200" dirty="0" err="1"/>
              <a:t>regular</a:t>
            </a:r>
            <a:r>
              <a:rPr lang="de-CH" sz="3200" dirty="0"/>
              <a:t> 3D </a:t>
            </a:r>
            <a:r>
              <a:rPr lang="de-CH" sz="3200" dirty="0" err="1"/>
              <a:t>models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23898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2238FF-1889-7CB0-19C5-4891B84D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Overview</a:t>
            </a:r>
            <a:r>
              <a:rPr lang="de-CH" dirty="0"/>
              <a:t> Scene</a:t>
            </a:r>
          </a:p>
        </p:txBody>
      </p:sp>
      <p:pic>
        <p:nvPicPr>
          <p:cNvPr id="4" name="Oveeview Scene">
            <a:hlinkClick r:id="" action="ppaction://media"/>
            <a:extLst>
              <a:ext uri="{FF2B5EF4-FFF2-40B4-BE49-F238E27FC236}">
                <a16:creationId xmlns:a16="http://schemas.microsoft.com/office/drawing/2014/main" id="{822CB737-E4A9-57F5-9982-4FA785B245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216" y="1716684"/>
            <a:ext cx="9774920" cy="4988916"/>
          </a:xfrm>
        </p:spPr>
      </p:pic>
    </p:spTree>
    <p:extLst>
      <p:ext uri="{BB962C8B-B14F-4D97-AF65-F5344CB8AC3E}">
        <p14:creationId xmlns:p14="http://schemas.microsoft.com/office/powerpoint/2010/main" val="75538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317FA-5208-DEA5-8471-03A3F430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Overview</a:t>
            </a:r>
            <a:r>
              <a:rPr lang="de-CH" dirty="0"/>
              <a:t> Scene (2)</a:t>
            </a:r>
          </a:p>
        </p:txBody>
      </p:sp>
      <p:pic>
        <p:nvPicPr>
          <p:cNvPr id="4" name="Overview_yard">
            <a:hlinkClick r:id="" action="ppaction://media"/>
            <a:extLst>
              <a:ext uri="{FF2B5EF4-FFF2-40B4-BE49-F238E27FC236}">
                <a16:creationId xmlns:a16="http://schemas.microsoft.com/office/drawing/2014/main" id="{F84ADE77-D2C7-4DD0-BD8A-3155C998C6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4382" y="1580050"/>
            <a:ext cx="9714170" cy="4957910"/>
          </a:xfrm>
        </p:spPr>
      </p:pic>
    </p:spTree>
    <p:extLst>
      <p:ext uri="{BB962C8B-B14F-4D97-AF65-F5344CB8AC3E}">
        <p14:creationId xmlns:p14="http://schemas.microsoft.com/office/powerpoint/2010/main" val="69000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B9F6F-5FAB-1F2A-CE0D-606B9089B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Sheep</a:t>
            </a:r>
            <a:r>
              <a:rPr lang="de-CH" dirty="0"/>
              <a:t> Scene</a:t>
            </a:r>
          </a:p>
        </p:txBody>
      </p:sp>
      <p:pic>
        <p:nvPicPr>
          <p:cNvPr id="4" name="sheep">
            <a:hlinkClick r:id="" action="ppaction://media"/>
            <a:extLst>
              <a:ext uri="{FF2B5EF4-FFF2-40B4-BE49-F238E27FC236}">
                <a16:creationId xmlns:a16="http://schemas.microsoft.com/office/drawing/2014/main" id="{40772936-253E-7CCD-F6E1-8E3826D49C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443" y="1362879"/>
            <a:ext cx="10353762" cy="5284345"/>
          </a:xfrm>
        </p:spPr>
      </p:pic>
    </p:spTree>
    <p:extLst>
      <p:ext uri="{BB962C8B-B14F-4D97-AF65-F5344CB8AC3E}">
        <p14:creationId xmlns:p14="http://schemas.microsoft.com/office/powerpoint/2010/main" val="117822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3EABC-2B28-D21E-5EF2-D25578AC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Yard Scene</a:t>
            </a:r>
          </a:p>
        </p:txBody>
      </p:sp>
      <p:pic>
        <p:nvPicPr>
          <p:cNvPr id="4" name="Yard">
            <a:hlinkClick r:id="" action="ppaction://media"/>
            <a:extLst>
              <a:ext uri="{FF2B5EF4-FFF2-40B4-BE49-F238E27FC236}">
                <a16:creationId xmlns:a16="http://schemas.microsoft.com/office/drawing/2014/main" id="{24A48779-E52B-294D-FBC5-0B1D8BD907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5473" y="1717210"/>
            <a:ext cx="9830405" cy="5017234"/>
          </a:xfrm>
        </p:spPr>
      </p:pic>
    </p:spTree>
    <p:extLst>
      <p:ext uri="{BB962C8B-B14F-4D97-AF65-F5344CB8AC3E}">
        <p14:creationId xmlns:p14="http://schemas.microsoft.com/office/powerpoint/2010/main" val="316163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050B3-9B26-37DF-4039-8912C720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Snowman</a:t>
            </a:r>
            <a:endParaRPr lang="de-CH" dirty="0"/>
          </a:p>
        </p:txBody>
      </p:sp>
      <p:pic>
        <p:nvPicPr>
          <p:cNvPr id="4" name="snowman">
            <a:hlinkClick r:id="" action="ppaction://media"/>
            <a:extLst>
              <a:ext uri="{FF2B5EF4-FFF2-40B4-BE49-F238E27FC236}">
                <a16:creationId xmlns:a16="http://schemas.microsoft.com/office/drawing/2014/main" id="{666BD07B-AD07-9180-B8AF-F8B5D32DE4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3990" y="1663383"/>
            <a:ext cx="9471660" cy="4834138"/>
          </a:xfrm>
        </p:spPr>
      </p:pic>
    </p:spTree>
    <p:extLst>
      <p:ext uri="{BB962C8B-B14F-4D97-AF65-F5344CB8AC3E}">
        <p14:creationId xmlns:p14="http://schemas.microsoft.com/office/powerpoint/2010/main" val="379104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D836C3-7271-CD77-AAF9-7584FD13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Wolves</a:t>
            </a:r>
          </a:p>
        </p:txBody>
      </p:sp>
      <p:pic>
        <p:nvPicPr>
          <p:cNvPr id="4" name="Wolves">
            <a:hlinkClick r:id="" action="ppaction://media"/>
            <a:extLst>
              <a:ext uri="{FF2B5EF4-FFF2-40B4-BE49-F238E27FC236}">
                <a16:creationId xmlns:a16="http://schemas.microsoft.com/office/drawing/2014/main" id="{C6A884C9-7DB6-4BA9-79C8-FC8F086FEB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7561" y="1479391"/>
            <a:ext cx="9636877" cy="4918461"/>
          </a:xfrm>
        </p:spPr>
      </p:pic>
    </p:spTree>
    <p:extLst>
      <p:ext uri="{BB962C8B-B14F-4D97-AF65-F5344CB8AC3E}">
        <p14:creationId xmlns:p14="http://schemas.microsoft.com/office/powerpoint/2010/main" val="181168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4E2D3-53C6-147D-C98D-58B4751FD4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Q&amp;A (Unity Demo)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687B35-208C-817B-214C-CDB6D33B0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7703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CA814B-3DE6-9B2B-CAC0-23FDA739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Table </a:t>
            </a:r>
            <a:r>
              <a:rPr lang="de-CH" dirty="0" err="1"/>
              <a:t>of</a:t>
            </a:r>
            <a:r>
              <a:rPr lang="de-CH" dirty="0"/>
              <a:t> 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7E88B9-F5AE-02BA-56F4-3D7F4483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3200" dirty="0" err="1"/>
              <a:t>Introduction</a:t>
            </a:r>
            <a:r>
              <a:rPr lang="de-CH" sz="3200" dirty="0"/>
              <a:t> AI </a:t>
            </a:r>
            <a:r>
              <a:rPr lang="de-CH" sz="3200" dirty="0" err="1"/>
              <a:t>topic</a:t>
            </a:r>
            <a:endParaRPr lang="de-CH" sz="3200" dirty="0"/>
          </a:p>
          <a:p>
            <a:r>
              <a:rPr lang="de-CH" sz="3200" dirty="0" err="1"/>
              <a:t>Lumalabs</a:t>
            </a:r>
            <a:r>
              <a:rPr lang="de-CH" sz="3200" dirty="0"/>
              <a:t> AI</a:t>
            </a:r>
          </a:p>
          <a:p>
            <a:r>
              <a:rPr lang="de-CH" sz="3200" dirty="0" err="1"/>
              <a:t>Presentation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prototype</a:t>
            </a:r>
          </a:p>
          <a:p>
            <a:r>
              <a:rPr lang="de-CH" sz="3200" dirty="0"/>
              <a:t>Q&amp;A</a:t>
            </a:r>
          </a:p>
          <a:p>
            <a:r>
              <a:rPr lang="de-CH" sz="3200" dirty="0"/>
              <a:t>(Unity Demo)</a:t>
            </a:r>
          </a:p>
        </p:txBody>
      </p:sp>
    </p:spTree>
    <p:extLst>
      <p:ext uri="{BB962C8B-B14F-4D97-AF65-F5344CB8AC3E}">
        <p14:creationId xmlns:p14="http://schemas.microsoft.com/office/powerpoint/2010/main" val="65172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848D4-CBF0-3C8F-EC3F-E29ECBDC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Introduction</a:t>
            </a:r>
            <a:r>
              <a:rPr lang="de-CH" dirty="0"/>
              <a:t> AI Topic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6243AC-FD3B-DDD3-C1A4-B070210CC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3200" dirty="0"/>
              <a:t>3D Model Generation</a:t>
            </a:r>
            <a:endParaRPr lang="de-CH" sz="3000" dirty="0"/>
          </a:p>
          <a:p>
            <a:r>
              <a:rPr lang="de-CH" sz="3000" dirty="0" err="1"/>
              <a:t>Improvement</a:t>
            </a:r>
            <a:r>
              <a:rPr lang="de-CH" sz="3000" dirty="0"/>
              <a:t> </a:t>
            </a:r>
            <a:r>
              <a:rPr lang="de-CH" sz="3000" dirty="0" err="1"/>
              <a:t>of</a:t>
            </a:r>
            <a:r>
              <a:rPr lang="de-CH" sz="3000" dirty="0"/>
              <a:t> </a:t>
            </a:r>
            <a:r>
              <a:rPr lang="de-CH" sz="3000" dirty="0" err="1"/>
              <a:t>models</a:t>
            </a:r>
            <a:r>
              <a:rPr lang="de-CH" sz="3000" dirty="0"/>
              <a:t> </a:t>
            </a:r>
            <a:r>
              <a:rPr lang="de-CH" sz="3000" dirty="0" err="1"/>
              <a:t>using</a:t>
            </a:r>
            <a:r>
              <a:rPr lang="de-CH" sz="3000" dirty="0"/>
              <a:t> Unity 3D </a:t>
            </a:r>
            <a:r>
              <a:rPr lang="de-CH" sz="3000" dirty="0" err="1"/>
              <a:t>technologies</a:t>
            </a:r>
            <a:endParaRPr lang="de-CH" sz="3000" dirty="0"/>
          </a:p>
          <a:p>
            <a:r>
              <a:rPr lang="de-CH" sz="3000" dirty="0" err="1"/>
              <a:t>Usage</a:t>
            </a:r>
            <a:r>
              <a:rPr lang="de-CH" sz="3000" dirty="0"/>
              <a:t> </a:t>
            </a:r>
            <a:r>
              <a:rPr lang="de-CH" sz="3000" dirty="0" err="1"/>
              <a:t>of</a:t>
            </a:r>
            <a:r>
              <a:rPr lang="de-CH" sz="3000" dirty="0"/>
              <a:t> </a:t>
            </a:r>
            <a:r>
              <a:rPr lang="de-CH" sz="3000" dirty="0" err="1"/>
              <a:t>models</a:t>
            </a:r>
            <a:r>
              <a:rPr lang="de-CH" sz="3000" dirty="0"/>
              <a:t> in a Unity </a:t>
            </a:r>
            <a:r>
              <a:rPr lang="de-CH" sz="3000" dirty="0" err="1"/>
              <a:t>scene</a:t>
            </a:r>
            <a:endParaRPr lang="de-CH" sz="3000" dirty="0"/>
          </a:p>
          <a:p>
            <a:r>
              <a:rPr lang="de-CH" sz="3000" dirty="0"/>
              <a:t>Goal: </a:t>
            </a:r>
            <a:r>
              <a:rPr lang="de-CH" sz="3000" dirty="0" err="1"/>
              <a:t>Creating</a:t>
            </a:r>
            <a:r>
              <a:rPr lang="de-CH" sz="3000" dirty="0"/>
              <a:t> a </a:t>
            </a:r>
            <a:r>
              <a:rPr lang="de-CH" sz="3000" dirty="0" err="1"/>
              <a:t>visually</a:t>
            </a:r>
            <a:r>
              <a:rPr lang="de-CH" sz="3000" dirty="0"/>
              <a:t> </a:t>
            </a:r>
            <a:r>
              <a:rPr lang="de-CH" sz="3000" dirty="0" err="1"/>
              <a:t>decent</a:t>
            </a:r>
            <a:r>
              <a:rPr lang="de-CH" sz="3000" dirty="0"/>
              <a:t> </a:t>
            </a:r>
            <a:r>
              <a:rPr lang="de-CH" sz="3000" dirty="0" err="1"/>
              <a:t>looking</a:t>
            </a:r>
            <a:r>
              <a:rPr lang="de-CH" sz="3000" dirty="0"/>
              <a:t> </a:t>
            </a:r>
            <a:r>
              <a:rPr lang="de-CH" sz="3000" dirty="0" err="1"/>
              <a:t>scene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228869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7C0BE-52C8-4917-0B03-03805EEB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Shap</a:t>
            </a:r>
            <a:r>
              <a:rPr lang="de-CH" dirty="0"/>
              <a:t>-E (SW05)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AE4404-4AF8-EBE6-7C34-D273ADB5B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3200" dirty="0"/>
              <a:t>Very experimental</a:t>
            </a:r>
          </a:p>
          <a:p>
            <a:r>
              <a:rPr lang="de-CH" sz="3200" dirty="0"/>
              <a:t>Bad </a:t>
            </a:r>
            <a:r>
              <a:rPr lang="de-CH" sz="3200" dirty="0" err="1"/>
              <a:t>quality</a:t>
            </a:r>
            <a:endParaRPr lang="de-CH" sz="3200" dirty="0"/>
          </a:p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303933-E525-F866-733F-719EACF0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3148075"/>
            <a:ext cx="4166626" cy="28824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B871DA3-A1CC-AF95-1089-B7D20505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33" y="3148075"/>
            <a:ext cx="2707290" cy="2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2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07DE3-1C85-2819-A2BC-9949ED31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Shap</a:t>
            </a:r>
            <a:r>
              <a:rPr lang="de-CH" dirty="0"/>
              <a:t>-E after </a:t>
            </a:r>
            <a:r>
              <a:rPr lang="de-CH" dirty="0" err="1"/>
              <a:t>optimization</a:t>
            </a:r>
            <a:endParaRPr lang="de-CH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D5185AF-E8C9-5126-0EF3-EB4ABB04D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41" y="2753360"/>
            <a:ext cx="5207413" cy="306832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53FDFF9-5951-A0E3-1AF0-313CE375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20" y="2539682"/>
            <a:ext cx="62007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19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DDC00-0228-48AC-B771-3D7C7871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Lumalabs</a:t>
            </a:r>
            <a:r>
              <a:rPr lang="de-CH" dirty="0"/>
              <a:t> AI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632E1-7EC4-1DFD-E6F5-BC713DB6F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CH" sz="2400" dirty="0"/>
              <a:t>Works </a:t>
            </a:r>
            <a:r>
              <a:rPr lang="de-CH" sz="2400" dirty="0" err="1"/>
              <a:t>by</a:t>
            </a:r>
            <a:r>
              <a:rPr lang="de-CH" sz="2400" dirty="0"/>
              <a:t> </a:t>
            </a:r>
            <a:r>
              <a:rPr lang="de-CH" sz="2400" dirty="0" err="1"/>
              <a:t>typing</a:t>
            </a:r>
            <a:r>
              <a:rPr lang="de-CH" sz="2400" dirty="0"/>
              <a:t> </a:t>
            </a:r>
            <a:r>
              <a:rPr lang="de-CH" sz="2400" dirty="0" err="1"/>
              <a:t>prompts</a:t>
            </a:r>
            <a:r>
              <a:rPr lang="de-CH" sz="2400" dirty="0"/>
              <a:t> </a:t>
            </a:r>
            <a:r>
              <a:rPr lang="de-CH" sz="2400" dirty="0" err="1"/>
              <a:t>into</a:t>
            </a:r>
            <a:r>
              <a:rPr lang="de-CH" sz="2400" dirty="0"/>
              <a:t> a </a:t>
            </a:r>
            <a:r>
              <a:rPr lang="de-CH" sz="2400" dirty="0" err="1"/>
              <a:t>discord</a:t>
            </a:r>
            <a:r>
              <a:rPr lang="de-CH" sz="2400" dirty="0"/>
              <a:t> </a:t>
            </a:r>
            <a:r>
              <a:rPr lang="de-CH" sz="2400" dirty="0" err="1"/>
              <a:t>server</a:t>
            </a:r>
            <a:endParaRPr lang="de-CH" sz="2400" dirty="0"/>
          </a:p>
          <a:p>
            <a:r>
              <a:rPr lang="de-CH" sz="2400" dirty="0"/>
              <a:t>Generates 4 </a:t>
            </a:r>
            <a:r>
              <a:rPr lang="de-CH" sz="2400" dirty="0" err="1"/>
              <a:t>results</a:t>
            </a:r>
            <a:endParaRPr lang="de-CH" sz="2400" dirty="0"/>
          </a:p>
          <a:p>
            <a:r>
              <a:rPr lang="de-CH" sz="2400" dirty="0"/>
              <a:t>Option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refine</a:t>
            </a:r>
            <a:r>
              <a:rPr lang="de-CH" sz="2400" dirty="0"/>
              <a:t> </a:t>
            </a:r>
            <a:r>
              <a:rPr lang="de-CH" sz="2400" dirty="0" err="1"/>
              <a:t>one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multiple </a:t>
            </a:r>
            <a:r>
              <a:rPr lang="de-CH" sz="2400" dirty="0" err="1"/>
              <a:t>results</a:t>
            </a:r>
            <a:endParaRPr lang="de-CH" sz="2400" dirty="0"/>
          </a:p>
          <a:p>
            <a:r>
              <a:rPr lang="de-CH" sz="2400" dirty="0" err="1"/>
              <a:t>Results</a:t>
            </a:r>
            <a:r>
              <a:rPr lang="de-CH" sz="2400" dirty="0"/>
              <a:t> in </a:t>
            </a:r>
            <a:r>
              <a:rPr lang="de-CH" sz="2400" dirty="0" err="1"/>
              <a:t>higher</a:t>
            </a:r>
            <a:r>
              <a:rPr lang="de-CH" sz="2400" dirty="0"/>
              <a:t> </a:t>
            </a:r>
            <a:r>
              <a:rPr lang="de-CH" sz="2400" dirty="0" err="1"/>
              <a:t>quality</a:t>
            </a:r>
            <a:endParaRPr lang="de-CH" sz="2400" dirty="0"/>
          </a:p>
          <a:p>
            <a:r>
              <a:rPr lang="de-CH" sz="2400" dirty="0"/>
              <a:t>Model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then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downloaded</a:t>
            </a:r>
            <a:r>
              <a:rPr lang="de-CH" sz="2400" dirty="0"/>
              <a:t> in </a:t>
            </a:r>
            <a:r>
              <a:rPr lang="de-CH" sz="2400" dirty="0" err="1"/>
              <a:t>various</a:t>
            </a:r>
            <a:r>
              <a:rPr lang="de-CH" sz="2400" dirty="0"/>
              <a:t> </a:t>
            </a:r>
            <a:r>
              <a:rPr lang="de-CH" sz="2400" dirty="0" err="1"/>
              <a:t>commonly</a:t>
            </a:r>
            <a:r>
              <a:rPr lang="de-CH" sz="2400" dirty="0"/>
              <a:t> </a:t>
            </a:r>
            <a:r>
              <a:rPr lang="de-CH" sz="2400" dirty="0" err="1"/>
              <a:t>used</a:t>
            </a:r>
            <a:r>
              <a:rPr lang="de-CH" sz="2400" dirty="0"/>
              <a:t> 3D </a:t>
            </a:r>
            <a:r>
              <a:rPr lang="de-CH" sz="2400" dirty="0" err="1"/>
              <a:t>formats</a:t>
            </a:r>
            <a:endParaRPr lang="de-CH" sz="2400" dirty="0"/>
          </a:p>
          <a:p>
            <a:pPr lvl="1"/>
            <a:r>
              <a:rPr lang="de-CH" sz="2000" dirty="0"/>
              <a:t>.</a:t>
            </a:r>
            <a:r>
              <a:rPr lang="de-CH" sz="2000" dirty="0" err="1"/>
              <a:t>fbx</a:t>
            </a:r>
            <a:endParaRPr lang="de-CH" sz="2000" dirty="0"/>
          </a:p>
          <a:p>
            <a:pPr lvl="1"/>
            <a:r>
              <a:rPr lang="de-CH" sz="2000" dirty="0"/>
              <a:t>.</a:t>
            </a:r>
            <a:r>
              <a:rPr lang="de-CH" sz="2000" dirty="0" err="1"/>
              <a:t>obj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39720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C56D3-4FF9-5F04-F4EE-00F0504A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Lumalabs</a:t>
            </a:r>
            <a:r>
              <a:rPr lang="de-CH" dirty="0"/>
              <a:t> AI (2)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6D114D9-7935-A7CF-6E91-B15FE0D5F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032" y="2189163"/>
            <a:ext cx="4192108" cy="4059237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91A4322-8A11-9378-1741-1212076B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1" y="2070538"/>
            <a:ext cx="4159918" cy="43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57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DD4E4E-704E-05D6-0433-CC58B15C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Lumalabs</a:t>
            </a:r>
            <a:r>
              <a:rPr lang="de-CH" dirty="0"/>
              <a:t> (3)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E87F05E-D208-D82C-D80B-5CD8836D4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978" y="1414865"/>
            <a:ext cx="9436532" cy="5344773"/>
          </a:xfrm>
        </p:spPr>
      </p:pic>
    </p:spTree>
    <p:extLst>
      <p:ext uri="{BB962C8B-B14F-4D97-AF65-F5344CB8AC3E}">
        <p14:creationId xmlns:p14="http://schemas.microsoft.com/office/powerpoint/2010/main" val="3441720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B2941-9E5C-58C9-D983-C2D79C02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Limitations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EF8C69-C73D-AAC9-E622-F12E3784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3200" dirty="0" err="1"/>
              <a:t>Animating</a:t>
            </a:r>
            <a:r>
              <a:rPr lang="de-CH" sz="3200" dirty="0"/>
              <a:t> </a:t>
            </a:r>
            <a:r>
              <a:rPr lang="de-CH" sz="3200" dirty="0" err="1"/>
              <a:t>seems</a:t>
            </a:r>
            <a:r>
              <a:rPr lang="de-CH" sz="3200" dirty="0"/>
              <a:t> </a:t>
            </a:r>
            <a:r>
              <a:rPr lang="de-CH" sz="3200" dirty="0" err="1"/>
              <a:t>difficult</a:t>
            </a:r>
            <a:endParaRPr lang="de-CH" sz="3200" dirty="0"/>
          </a:p>
          <a:p>
            <a:r>
              <a:rPr lang="de-CH" sz="3200" dirty="0"/>
              <a:t>Quality </a:t>
            </a:r>
            <a:r>
              <a:rPr lang="de-CH" sz="3200" dirty="0" err="1"/>
              <a:t>is</a:t>
            </a:r>
            <a:r>
              <a:rPr lang="de-CH" sz="3200" dirty="0"/>
              <a:t> </a:t>
            </a:r>
            <a:r>
              <a:rPr lang="de-CH" sz="3200" dirty="0" err="1"/>
              <a:t>better</a:t>
            </a:r>
            <a:r>
              <a:rPr lang="de-CH" sz="3200" dirty="0"/>
              <a:t> </a:t>
            </a:r>
            <a:r>
              <a:rPr lang="de-CH" sz="3200" dirty="0" err="1"/>
              <a:t>than</a:t>
            </a:r>
            <a:r>
              <a:rPr lang="de-CH" sz="3200" dirty="0"/>
              <a:t> </a:t>
            </a:r>
            <a:r>
              <a:rPr lang="de-CH" sz="3200" dirty="0" err="1"/>
              <a:t>other</a:t>
            </a:r>
            <a:r>
              <a:rPr lang="de-CH" sz="3200" dirty="0"/>
              <a:t> </a:t>
            </a:r>
            <a:r>
              <a:rPr lang="de-CH" sz="3200" dirty="0" err="1"/>
              <a:t>methods</a:t>
            </a:r>
            <a:r>
              <a:rPr lang="de-CH" sz="3200" dirty="0"/>
              <a:t> but not </a:t>
            </a:r>
            <a:r>
              <a:rPr lang="de-CH" sz="3200" dirty="0" err="1"/>
              <a:t>comparable</a:t>
            </a:r>
            <a:r>
              <a:rPr lang="de-CH" sz="3200" dirty="0"/>
              <a:t> </a:t>
            </a:r>
            <a:r>
              <a:rPr lang="de-CH" sz="3200" dirty="0" err="1"/>
              <a:t>to</a:t>
            </a:r>
            <a:r>
              <a:rPr lang="de-CH" sz="3200" dirty="0"/>
              <a:t> </a:t>
            </a:r>
            <a:r>
              <a:rPr lang="de-CH" sz="3200" dirty="0" err="1"/>
              <a:t>the</a:t>
            </a:r>
            <a:r>
              <a:rPr lang="de-CH" sz="3200" dirty="0"/>
              <a:t> </a:t>
            </a:r>
            <a:r>
              <a:rPr lang="de-CH" sz="3200" dirty="0" err="1"/>
              <a:t>progress</a:t>
            </a:r>
            <a:r>
              <a:rPr lang="de-CH" sz="3200" dirty="0"/>
              <a:t> </a:t>
            </a:r>
            <a:r>
              <a:rPr lang="de-CH" sz="3200" dirty="0" err="1"/>
              <a:t>made</a:t>
            </a:r>
            <a:r>
              <a:rPr lang="de-CH" sz="3200" dirty="0"/>
              <a:t> in </a:t>
            </a:r>
            <a:r>
              <a:rPr lang="de-CH" sz="3200" dirty="0" err="1"/>
              <a:t>image</a:t>
            </a:r>
            <a:r>
              <a:rPr lang="de-CH" sz="3200" dirty="0"/>
              <a:t> and </a:t>
            </a:r>
            <a:r>
              <a:rPr lang="de-CH" sz="3200" dirty="0" err="1"/>
              <a:t>text</a:t>
            </a:r>
            <a:r>
              <a:rPr lang="de-CH" sz="3200" dirty="0"/>
              <a:t> </a:t>
            </a:r>
            <a:r>
              <a:rPr lang="de-CH" sz="3200" dirty="0" err="1"/>
              <a:t>generation</a:t>
            </a:r>
            <a:r>
              <a:rPr lang="de-CH" sz="3200" dirty="0"/>
              <a:t> (</a:t>
            </a:r>
            <a:r>
              <a:rPr lang="de-CH" sz="3200" dirty="0" err="1"/>
              <a:t>yet</a:t>
            </a:r>
            <a:r>
              <a:rPr lang="de-CH" sz="3200" dirty="0"/>
              <a:t>)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0495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217</Words>
  <Application>Microsoft Office PowerPoint</Application>
  <PresentationFormat>Breitbild</PresentationFormat>
  <Paragraphs>45</Paragraphs>
  <Slides>19</Slides>
  <Notes>0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Calisto MT</vt:lpstr>
      <vt:lpstr>Wingdings 2</vt:lpstr>
      <vt:lpstr>Schiefer</vt:lpstr>
      <vt:lpstr>A Cozy Winter Night</vt:lpstr>
      <vt:lpstr>Table of Contents</vt:lpstr>
      <vt:lpstr>Introduction AI Topic</vt:lpstr>
      <vt:lpstr>Shap-E (SW05)</vt:lpstr>
      <vt:lpstr>Shap-E after optimization</vt:lpstr>
      <vt:lpstr>Lumalabs AI</vt:lpstr>
      <vt:lpstr>Lumalabs AI (2)</vt:lpstr>
      <vt:lpstr>Lumalabs (3)</vt:lpstr>
      <vt:lpstr>Limitations</vt:lpstr>
      <vt:lpstr>Prototype</vt:lpstr>
      <vt:lpstr>Result after Unity postprocessing</vt:lpstr>
      <vt:lpstr>VFX Library</vt:lpstr>
      <vt:lpstr>Overview Scene</vt:lpstr>
      <vt:lpstr>Overview Scene (2)</vt:lpstr>
      <vt:lpstr>Sheep Scene</vt:lpstr>
      <vt:lpstr>Yard Scene</vt:lpstr>
      <vt:lpstr>Snowman</vt:lpstr>
      <vt:lpstr>Wolves</vt:lpstr>
      <vt:lpstr>Q&amp;A (Unity Demo)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Cozy Winter Night</dc:title>
  <dc:creator>Monteiro Silvan HSLU I</dc:creator>
  <cp:lastModifiedBy>Monteiro Silvan HSLU I</cp:lastModifiedBy>
  <cp:revision>2</cp:revision>
  <dcterms:created xsi:type="dcterms:W3CDTF">2023-12-22T04:35:22Z</dcterms:created>
  <dcterms:modified xsi:type="dcterms:W3CDTF">2023-12-22T06:58:26Z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2023-12-22T06:50:36Z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d1785443-a822-4af3-b631-efad9098a752</vt:lpwstr>
  </property>
  <property fmtid="{D5CDD505-2E9C-101B-9397-08002B2CF9AE}" pid="8" name="MSIP_Label_e8b0afbd-3cf7-4707-aee4-8dc9d855de29_ContentBits">
    <vt:lpwstr>0</vt:lpwstr>
  </property>
</Properties>
</file>